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1" r:id="rId4"/>
    <p:sldId id="262" r:id="rId5"/>
    <p:sldId id="265" r:id="rId6"/>
    <p:sldId id="263" r:id="rId7"/>
    <p:sldId id="268" r:id="rId8"/>
    <p:sldId id="273" r:id="rId9"/>
    <p:sldId id="274" r:id="rId10"/>
    <p:sldId id="275" r:id="rId11"/>
    <p:sldId id="27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1" d="100"/>
          <a:sy n="161" d="100"/>
        </p:scale>
        <p:origin x="-32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4141-DC6B-4417-BB2E-4CFF2740C67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4B3CE-6B8E-49C3-AFD5-0D2749D4BC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828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4203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063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706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2490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571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8005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7594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54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2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368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344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269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058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8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200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14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65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CFFF1A-CE1D-4862-BBBC-B805A23150E7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B1AE3C-C387-43C6-8259-783D69987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314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173E0-C430-42ED-A559-37C8A6375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211" y="2523564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b="1" dirty="0" smtClean="0"/>
              <a:t>Учебный рейтинг института </a:t>
            </a:r>
            <a:br>
              <a:rPr lang="ru-RU" sz="8800" b="1" dirty="0" smtClean="0"/>
            </a:br>
            <a:r>
              <a:rPr lang="ru-RU" sz="8800" b="1" dirty="0" smtClean="0"/>
              <a:t>01.02.2023</a:t>
            </a:r>
            <a:endParaRPr lang="ru-RU" sz="8800" b="1" dirty="0"/>
          </a:p>
        </p:txBody>
      </p:sp>
    </p:spTree>
    <p:extLst>
      <p:ext uri="{BB962C8B-B14F-4D97-AF65-F5344CB8AC3E}">
        <p14:creationId xmlns="" xmlns:p14="http://schemas.microsoft.com/office/powerpoint/2010/main" val="2402541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74" y="885587"/>
            <a:ext cx="7269206" cy="75537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TOP-</a:t>
            </a:r>
            <a:r>
              <a:rPr lang="ru-RU" sz="4000" b="1" dirty="0" smtClean="0"/>
              <a:t>ПЯТЬ </a:t>
            </a:r>
            <a:r>
              <a:rPr lang="ru-RU" sz="4000" b="1" dirty="0" smtClean="0"/>
              <a:t>Студентов третьего курса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8873" y="2166152"/>
          <a:ext cx="8597153" cy="2453640"/>
        </p:xfrm>
        <a:graphic>
          <a:graphicData uri="http://schemas.openxmlformats.org/drawingml/2006/table">
            <a:tbl>
              <a:tblPr/>
              <a:tblGrid>
                <a:gridCol w="1029728"/>
                <a:gridCol w="4526510"/>
                <a:gridCol w="1237819"/>
                <a:gridCol w="180309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студента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рейтинг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Бекк Ирина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ю-30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Кинженова Кымбат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ю-30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Агафонова Анна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ю-30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Смагулова Алина Маратовна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э-30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Верещак Виктория Андреевна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гму-30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74" y="885587"/>
            <a:ext cx="7269206" cy="75537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TOP-</a:t>
            </a:r>
            <a:r>
              <a:rPr lang="ru-RU" sz="4000" b="1" dirty="0" smtClean="0"/>
              <a:t>ПЯТЬ </a:t>
            </a:r>
            <a:r>
              <a:rPr lang="ru-RU" sz="4000" b="1" dirty="0" smtClean="0"/>
              <a:t>Студентов Четвертого курса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8873" y="2166152"/>
          <a:ext cx="8597153" cy="2453640"/>
        </p:xfrm>
        <a:graphic>
          <a:graphicData uri="http://schemas.openxmlformats.org/drawingml/2006/table">
            <a:tbl>
              <a:tblPr/>
              <a:tblGrid>
                <a:gridCol w="1029728"/>
                <a:gridCol w="4526510"/>
                <a:gridCol w="1237819"/>
                <a:gridCol w="180309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студента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рейтинг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Сокол Кристина Дмитриевна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гму-49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Аббасов Азад Захидович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гму-49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Оленева Елизавета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ю-49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Романчук Дмитрий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ин-49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Потапенко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Виктория Валерьевна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э-49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18" y="243605"/>
            <a:ext cx="9483489" cy="7553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Лучшая «десятка» по </a:t>
            </a:r>
            <a:r>
              <a:rPr lang="ru-RU" sz="2800" b="1" dirty="0" err="1" smtClean="0"/>
              <a:t>ВНЕучебному</a:t>
            </a:r>
            <a:r>
              <a:rPr lang="ru-RU" sz="2800" b="1" dirty="0" smtClean="0"/>
              <a:t> рейтингу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64661" y="1315480"/>
          <a:ext cx="7359334" cy="3855720"/>
        </p:xfrm>
        <a:graphic>
          <a:graphicData uri="http://schemas.openxmlformats.org/drawingml/2006/table">
            <a:tbl>
              <a:tblPr/>
              <a:tblGrid>
                <a:gridCol w="1029728"/>
                <a:gridCol w="4526510"/>
                <a:gridCol w="180309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студента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Утебаев Данияр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Ю-21(УП)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Белых Дарья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М-12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Кашкаров Антон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УП-21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Гришаева Анастасия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Э-21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Верещак Виктория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ГМУ-30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Федоткина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Юлия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Э-21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Евстафьев Адриан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ГМУ-21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Оленева Елизавета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Ю-49(УП)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Малькова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Елена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М-12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Котюргина Дарья 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УП-21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549706-3070-4B15-B1CC-1E0EAC8D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6329" y="2321859"/>
            <a:ext cx="5360894" cy="1972235"/>
          </a:xfrm>
        </p:spPr>
        <p:txBody>
          <a:bodyPr>
            <a:normAutofit/>
          </a:bodyPr>
          <a:lstStyle/>
          <a:p>
            <a:r>
              <a:rPr lang="ru-RU" sz="3000" b="1" dirty="0"/>
              <a:t>Лучшие студенты направления «Прикладная информатика»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E2060-C0E0-44D3-B548-1D6A4B72B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645" y="2940427"/>
            <a:ext cx="8535988" cy="1326776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chemeClr val="bg1"/>
                </a:solidFill>
              </a:rPr>
              <a:t>ИН-12</a:t>
            </a:r>
            <a:endParaRPr lang="ru-RU" sz="1800" b="1" u="sng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 Аль </a:t>
            </a:r>
            <a:r>
              <a:rPr lang="ru-RU" sz="1800" b="1" dirty="0" err="1" smtClean="0">
                <a:solidFill>
                  <a:schemeClr val="bg1"/>
                </a:solidFill>
              </a:rPr>
              <a:t>Хашхуш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endParaRPr lang="ru-RU" sz="1800" b="1" u="sng" dirty="0" smtClean="0">
              <a:solidFill>
                <a:schemeClr val="bg1"/>
              </a:solidFill>
            </a:endParaRPr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ИН-21</a:t>
            </a:r>
            <a:endParaRPr lang="ru-RU" sz="1800" b="1" u="sng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Кобылкин</a:t>
            </a:r>
            <a:r>
              <a:rPr lang="ru-RU" sz="1800" b="1" dirty="0" smtClean="0">
                <a:solidFill>
                  <a:schemeClr val="bg1"/>
                </a:solidFill>
              </a:rPr>
              <a:t> Тимофей </a:t>
            </a:r>
            <a:endParaRPr lang="ru-RU" sz="1800" b="1" u="sng" dirty="0" smtClean="0">
              <a:solidFill>
                <a:schemeClr val="bg1"/>
              </a:solidFill>
            </a:endParaRPr>
          </a:p>
          <a:p>
            <a:endParaRPr lang="ru-RU" sz="1800" b="1" u="sng" dirty="0" smtClean="0">
              <a:solidFill>
                <a:schemeClr val="bg1"/>
              </a:solidFill>
            </a:endParaRPr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ИН-30</a:t>
            </a:r>
            <a:endParaRPr lang="ru-RU" sz="1800" b="1" u="sng" dirty="0">
              <a:solidFill>
                <a:schemeClr val="bg1"/>
              </a:solidFill>
            </a:endParaRPr>
          </a:p>
          <a:p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bg1"/>
                </a:solidFill>
              </a:rPr>
              <a:t>Москаленко</a:t>
            </a:r>
            <a:r>
              <a:rPr lang="ru-RU" sz="1800" b="1" dirty="0" smtClean="0">
                <a:solidFill>
                  <a:schemeClr val="bg1"/>
                </a:solidFill>
              </a:rPr>
              <a:t> Артём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b="1" dirty="0" smtClean="0">
              <a:solidFill>
                <a:schemeClr val="bg1"/>
              </a:solidFill>
            </a:endParaRPr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ИН-49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 Романчук Дмитрий </a:t>
            </a:r>
          </a:p>
          <a:p>
            <a:endParaRPr lang="en-US" sz="1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391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B47606-3D79-4C86-829D-5937A6E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4963" y="2179203"/>
            <a:ext cx="5943601" cy="24516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Лучшие студенты направления «МЕНЕДЖМЕНТ»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1F6BD8-FEC5-4BEB-80DC-7D47AE63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2523"/>
            <a:ext cx="5943601" cy="652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М-12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Белых </a:t>
            </a:r>
            <a:r>
              <a:rPr lang="ru-RU" b="1" dirty="0" smtClean="0">
                <a:solidFill>
                  <a:schemeClr val="bg1"/>
                </a:solidFill>
              </a:rPr>
              <a:t>Дарья</a:t>
            </a:r>
          </a:p>
          <a:p>
            <a:pPr>
              <a:buNone/>
            </a:pPr>
            <a:endParaRPr lang="ru-RU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М-21</a:t>
            </a:r>
            <a:endParaRPr lang="ru-RU" b="1" u="sng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Власенко Анастасия</a:t>
            </a:r>
            <a:endParaRPr lang="ru-RU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М-30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Глядковская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Анастасия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М-49</a:t>
            </a:r>
            <a:endParaRPr lang="ru-RU" b="1" u="sng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Фадин</a:t>
            </a:r>
            <a:r>
              <a:rPr lang="ru-RU" b="1" dirty="0" smtClean="0">
                <a:solidFill>
                  <a:schemeClr val="bg1"/>
                </a:solidFill>
              </a:rPr>
              <a:t> Сергей</a:t>
            </a:r>
            <a:endParaRPr lang="ru-RU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45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B47606-3D79-4C86-829D-5937A6E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081" y="2170239"/>
            <a:ext cx="5208105" cy="24516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Лучшие студенты направления «ЭКОНОМИКА»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1F6BD8-FEC5-4BEB-80DC-7D47AE63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2523"/>
            <a:ext cx="5943601" cy="652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Э-12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Пермякова</a:t>
            </a:r>
            <a:r>
              <a:rPr lang="ru-RU" sz="2400" b="1" dirty="0" smtClean="0">
                <a:solidFill>
                  <a:schemeClr val="bg1"/>
                </a:solidFill>
              </a:rPr>
              <a:t> Дарья 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Э-21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Гришаева Анастасия </a:t>
            </a:r>
            <a:endParaRPr lang="ru-R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u="sng" dirty="0">
                <a:solidFill>
                  <a:schemeClr val="bg1"/>
                </a:solidFill>
              </a:rPr>
              <a:t> </a:t>
            </a:r>
            <a:r>
              <a:rPr lang="ru-RU" b="1" u="sng" dirty="0" smtClean="0">
                <a:solidFill>
                  <a:schemeClr val="bg1"/>
                </a:solidFill>
              </a:rPr>
              <a:t>Э-30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Смагулова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Алина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Э-49</a:t>
            </a:r>
            <a:endParaRPr lang="ru-RU" sz="2400" b="1" u="sng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Иванова Ксения </a:t>
            </a:r>
            <a:endParaRPr lang="ru-RU" sz="2400" b="1" u="sng" dirty="0" smtClean="0">
              <a:solidFill>
                <a:schemeClr val="bg1"/>
              </a:solidFill>
            </a:endParaRPr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475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B47606-3D79-4C86-829D-5937A6E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52" y="1999909"/>
            <a:ext cx="5208105" cy="24516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Лучшие студенты направления «УПРАВЛЕНИЕ ПЕРСОНАЛОМ»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1F6BD8-FEC5-4BEB-80DC-7D47AE63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2523"/>
            <a:ext cx="6648917" cy="652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УП-12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Лысенко </a:t>
            </a:r>
            <a:r>
              <a:rPr lang="ru-RU" b="1" dirty="0" smtClean="0">
                <a:solidFill>
                  <a:schemeClr val="bg1"/>
                </a:solidFill>
              </a:rPr>
              <a:t>Алина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УП-21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Маренцова</a:t>
            </a:r>
            <a:r>
              <a:rPr lang="ru-RU" b="1" dirty="0" smtClean="0">
                <a:solidFill>
                  <a:schemeClr val="bg1"/>
                </a:solidFill>
              </a:rPr>
              <a:t> Полина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11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B47606-3D79-4C86-829D-5937A6EA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246" y="2024075"/>
            <a:ext cx="5751444" cy="287572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Лучшие студенты направления «ГОСУДАРСТВЕННОЕ И МУНИЦИПАЛЬНОЕ УПРАВЛЕНИЕ»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1F6BD8-FEC5-4BEB-80DC-7D47AE63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2523"/>
            <a:ext cx="5943601" cy="652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ГМУ-12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Мартыненко</a:t>
            </a:r>
            <a:r>
              <a:rPr lang="ru-RU" b="1" dirty="0" smtClean="0">
                <a:solidFill>
                  <a:schemeClr val="bg1"/>
                </a:solidFill>
              </a:rPr>
              <a:t> Анастасия</a:t>
            </a:r>
            <a:endParaRPr lang="ru-RU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ГМУ-21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Клименко</a:t>
            </a:r>
            <a:r>
              <a:rPr lang="ru-RU" b="1" dirty="0" smtClean="0">
                <a:solidFill>
                  <a:schemeClr val="bg1"/>
                </a:solidFill>
              </a:rPr>
              <a:t> Валерий</a:t>
            </a:r>
            <a:r>
              <a:rPr lang="ru-RU" b="1" dirty="0">
                <a:solidFill>
                  <a:schemeClr val="bg1"/>
                </a:solidFill>
              </a:rPr>
              <a:t> 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ГМУ-30</a:t>
            </a:r>
            <a:endParaRPr lang="ru-RU" b="1" u="sng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Верещак Виктория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ГМУ-49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Сокол Кристина </a:t>
            </a:r>
            <a:endParaRPr lang="ru-RU" b="1" u="sng" dirty="0" smtClean="0">
              <a:solidFill>
                <a:schemeClr val="bg1"/>
              </a:solidFill>
            </a:endParaRPr>
          </a:p>
          <a:p>
            <a:endParaRPr lang="ru-RU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126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7" y="198784"/>
            <a:ext cx="10672901" cy="755374"/>
          </a:xfrm>
        </p:spPr>
        <p:txBody>
          <a:bodyPr>
            <a:noAutofit/>
          </a:bodyPr>
          <a:lstStyle/>
          <a:p>
            <a:r>
              <a:rPr lang="ru-RU" sz="2800" b="1" dirty="0"/>
              <a:t>Лучшие студенты направления «ЮРИСПРУДЕНЦИЯ»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80F4AA-3C98-438F-AA22-CAFD297C4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70" y="543078"/>
            <a:ext cx="10823576" cy="6020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Ю-12</a:t>
            </a:r>
            <a:endParaRPr lang="ru-RU" sz="1800" b="1" u="sng" dirty="0">
              <a:solidFill>
                <a:schemeClr val="bg1"/>
              </a:solidFill>
            </a:endParaRPr>
          </a:p>
          <a:p>
            <a:r>
              <a:rPr lang="ru-RU" sz="1800" b="1" dirty="0" smtClean="0">
                <a:solidFill>
                  <a:schemeClr val="bg1"/>
                </a:solidFill>
              </a:rPr>
              <a:t>Иванькова Татьяна</a:t>
            </a:r>
            <a:endParaRPr lang="ru-RU" sz="1800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Ю-21(ГП)</a:t>
            </a:r>
          </a:p>
          <a:p>
            <a:r>
              <a:rPr lang="ru-RU" sz="1800" b="1" dirty="0" err="1" smtClean="0">
                <a:solidFill>
                  <a:schemeClr val="bg1"/>
                </a:solidFill>
              </a:rPr>
              <a:t>Сурилов</a:t>
            </a:r>
            <a:r>
              <a:rPr lang="ru-RU" sz="1800" b="1" dirty="0" smtClean="0">
                <a:solidFill>
                  <a:schemeClr val="bg1"/>
                </a:solidFill>
              </a:rPr>
              <a:t> Михаил </a:t>
            </a:r>
            <a:endParaRPr lang="ru-RU" sz="18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Ю-30(ГП)</a:t>
            </a:r>
            <a:endParaRPr lang="ru-RU" sz="1800" b="1" u="sng" dirty="0">
              <a:solidFill>
                <a:schemeClr val="bg1"/>
              </a:solidFill>
            </a:endParaRPr>
          </a:p>
          <a:p>
            <a:r>
              <a:rPr lang="ru-RU" sz="1800" b="1" dirty="0" err="1" smtClean="0">
                <a:solidFill>
                  <a:schemeClr val="bg1"/>
                </a:solidFill>
              </a:rPr>
              <a:t>Бекк</a:t>
            </a:r>
            <a:r>
              <a:rPr lang="ru-RU" sz="1800" b="1" dirty="0" smtClean="0">
                <a:solidFill>
                  <a:schemeClr val="bg1"/>
                </a:solidFill>
              </a:rPr>
              <a:t> Ирина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Ю-49(ГП</a:t>
            </a:r>
            <a:r>
              <a:rPr lang="ru-RU" sz="1800" b="1" u="sng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Аникина Анастасия </a:t>
            </a:r>
            <a:endParaRPr lang="ru-RU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4800" b="1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22CEAF2-27B4-407F-824D-E9321BADA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6875" y="1267917"/>
            <a:ext cx="5044749" cy="5401818"/>
          </a:xfrm>
        </p:spPr>
        <p:txBody>
          <a:bodyPr>
            <a:normAutofit/>
          </a:bodyPr>
          <a:lstStyle/>
          <a:p>
            <a:endParaRPr lang="ru-RU" sz="1800" b="1" u="sng" dirty="0" smtClean="0"/>
          </a:p>
          <a:p>
            <a:endParaRPr lang="ru-RU" sz="1800" b="1" u="sng" dirty="0" smtClean="0"/>
          </a:p>
          <a:p>
            <a:endParaRPr lang="ru-RU" sz="1800" b="1" u="sng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u="sng" dirty="0" smtClean="0"/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Ю-21 (УП)</a:t>
            </a:r>
            <a:endParaRPr lang="ru-RU" sz="1800" u="sng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bg1"/>
                </a:solidFill>
              </a:rPr>
              <a:t>Утебаев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Данияр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 </a:t>
            </a:r>
            <a:endParaRPr lang="ru-RU" sz="1800" b="1" dirty="0" smtClean="0">
              <a:solidFill>
                <a:schemeClr val="bg1"/>
              </a:solidFill>
            </a:endParaRPr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Ю-30(УП</a:t>
            </a:r>
            <a:r>
              <a:rPr lang="ru-RU" sz="1800" b="1" u="sng" dirty="0">
                <a:solidFill>
                  <a:schemeClr val="bg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Агафонова Анна </a:t>
            </a:r>
          </a:p>
          <a:p>
            <a:r>
              <a:rPr lang="ru-RU" sz="1800" b="1" u="sng" dirty="0" smtClean="0">
                <a:solidFill>
                  <a:schemeClr val="bg1"/>
                </a:solidFill>
              </a:rPr>
              <a:t>Ю-49(УП)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Оленева Елизавета </a:t>
            </a:r>
            <a:endParaRPr lang="ru-RU" sz="1800" b="1" u="sng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74" y="885587"/>
            <a:ext cx="7269206" cy="75537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TOP-</a:t>
            </a:r>
            <a:r>
              <a:rPr lang="ru-RU" sz="4000" b="1" dirty="0" smtClean="0"/>
              <a:t>ПЯТЬ </a:t>
            </a:r>
            <a:r>
              <a:rPr lang="ru-RU" sz="4000" b="1" dirty="0" smtClean="0"/>
              <a:t>Студентов первого курса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8873" y="2166152"/>
          <a:ext cx="8597153" cy="2440795"/>
        </p:xfrm>
        <a:graphic>
          <a:graphicData uri="http://schemas.openxmlformats.org/drawingml/2006/table">
            <a:tbl>
              <a:tblPr/>
              <a:tblGrid>
                <a:gridCol w="1029728"/>
                <a:gridCol w="4526510"/>
                <a:gridCol w="1237819"/>
                <a:gridCol w="180309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студента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рейтинг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Белых </a:t>
                      </a:r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Дарья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м-12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Иванькова </a:t>
                      </a:r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Татьяна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Федоляк</a:t>
                      </a:r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Ирина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гму-12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Нетесова</a:t>
                      </a:r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Дарья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Колышкина Диана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7DD91-69C4-4CBA-A430-A7A05E5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74" y="885587"/>
            <a:ext cx="7269206" cy="75537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TOP-</a:t>
            </a:r>
            <a:r>
              <a:rPr lang="ru-RU" sz="4000" b="1" dirty="0" smtClean="0"/>
              <a:t>ПЯТЬ </a:t>
            </a:r>
            <a:r>
              <a:rPr lang="ru-RU" sz="4000" b="1" dirty="0" smtClean="0"/>
              <a:t>Студентов второго курса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8873" y="2166152"/>
          <a:ext cx="8597153" cy="2453640"/>
        </p:xfrm>
        <a:graphic>
          <a:graphicData uri="http://schemas.openxmlformats.org/drawingml/2006/table">
            <a:tbl>
              <a:tblPr/>
              <a:tblGrid>
                <a:gridCol w="1029728"/>
                <a:gridCol w="4526510"/>
                <a:gridCol w="1237819"/>
                <a:gridCol w="1803096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студента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рейтинг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Утебаев Данияр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ю-21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Гришаева Анастасия Сергеевна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э-21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Милованова Татьяна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ю-21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(УП)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Каморина Анна Евгеньевна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гму-21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Шмидт Анна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ю-21 (ГП)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2548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1702</TotalTime>
  <Words>338</Words>
  <Application>Microsoft Office PowerPoint</Application>
  <PresentationFormat>Произвольный</PresentationFormat>
  <Paragraphs>202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Учебный рейтинг института  01.02.2023</vt:lpstr>
      <vt:lpstr>Лучшие студенты направления «Прикладная информатика»</vt:lpstr>
      <vt:lpstr>Лучшие студенты направления «МЕНЕДЖМЕНТ»</vt:lpstr>
      <vt:lpstr>Лучшие студенты направления «ЭКОНОМИКА»</vt:lpstr>
      <vt:lpstr>Лучшие студенты направления «УПРАВЛЕНИЕ ПЕРСОНАЛОМ»</vt:lpstr>
      <vt:lpstr>Лучшие студенты направления «ГОСУДАРСТВЕННОЕ И МУНИЦИПАЛЬНОЕ УПРАВЛЕНИЕ»</vt:lpstr>
      <vt:lpstr>Лучшие студенты направления «ЮРИСПРУДЕНЦИЯ»</vt:lpstr>
      <vt:lpstr>TOP-ПЯТЬ Студентов первого курса</vt:lpstr>
      <vt:lpstr>TOP-ПЯТЬ Студентов второго курса</vt:lpstr>
      <vt:lpstr>TOP-ПЯТЬ Студентов третьего курса</vt:lpstr>
      <vt:lpstr>TOP-ПЯТЬ Студентов Четвертого курса</vt:lpstr>
      <vt:lpstr>Лучшая «десятка» по ВНЕучебному рейтингу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вами гордимся!</dc:title>
  <dc:creator>User</dc:creator>
  <cp:lastModifiedBy>User</cp:lastModifiedBy>
  <cp:revision>55</cp:revision>
  <dcterms:created xsi:type="dcterms:W3CDTF">2021-12-20T09:30:38Z</dcterms:created>
  <dcterms:modified xsi:type="dcterms:W3CDTF">2023-02-13T03:50:05Z</dcterms:modified>
</cp:coreProperties>
</file>