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5" r:id="rId6"/>
    <p:sldId id="264" r:id="rId7"/>
    <p:sldId id="266" r:id="rId8"/>
    <p:sldId id="259" r:id="rId9"/>
    <p:sldId id="267" r:id="rId10"/>
    <p:sldId id="272" r:id="rId11"/>
    <p:sldId id="271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78DE4F-9AE7-4AA5-BE2F-F1332E054F9F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456D53C-1B3D-47EB-9C3D-D6D50A78F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Школа молодого исследователя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685032"/>
            <a:ext cx="3778760" cy="9144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Работа экономического кружка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2019-2020 учебном году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22" name="AutoShape 2" descr="https://www.examen.ru/assets/images/2015/20150617_economis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86190"/>
            <a:ext cx="407628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81994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2498188" cy="3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2396196" cy="338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183880" cy="1051560"/>
          </a:xfrm>
        </p:spPr>
        <p:txBody>
          <a:bodyPr>
            <a:noAutofit/>
          </a:bodyPr>
          <a:lstStyle/>
          <a:p>
            <a:r>
              <a:rPr lang="en-US" sz="2800" dirty="0" smtClean="0"/>
              <a:t>IV </a:t>
            </a:r>
            <a:r>
              <a:rPr lang="ru-RU" sz="2800" dirty="0" smtClean="0"/>
              <a:t>Международный конкурс студенческих научных работ </a:t>
            </a:r>
            <a:br>
              <a:rPr lang="ru-RU" sz="2800" dirty="0" smtClean="0"/>
            </a:br>
            <a:r>
              <a:rPr lang="ru-RU" sz="2800" dirty="0" smtClean="0"/>
              <a:t>«БИЗНЕС, ПРАВО, IT И ИННОВАЦИОННОЕ ОБЩЕСТВО».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2285801" cy="305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20688"/>
            <a:ext cx="2414260" cy="326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08720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dirty="0" smtClean="0"/>
              <a:t>Публикация статей в сборнике </a:t>
            </a:r>
            <a:r>
              <a:rPr lang="en-US" sz="2400" dirty="0" smtClean="0"/>
              <a:t>XIX</a:t>
            </a:r>
            <a:r>
              <a:rPr lang="ru-RU" sz="2400" dirty="0" smtClean="0"/>
              <a:t> международной студенческой научно-практической конференции АНОО ВО СИБИТ «Социально-экономические и правовые системы: современное видение»</a:t>
            </a:r>
          </a:p>
          <a:p>
            <a:pPr indent="449263" algn="just"/>
            <a:r>
              <a:rPr lang="ru-RU" sz="2400" dirty="0" smtClean="0"/>
              <a:t>Мосиенко Т. И.</a:t>
            </a:r>
            <a:r>
              <a:rPr lang="ru-RU" sz="2400" b="1" dirty="0" smtClean="0"/>
              <a:t> </a:t>
            </a:r>
            <a:r>
              <a:rPr lang="ru-RU" sz="2400" dirty="0" smtClean="0"/>
              <a:t>(Э-19) Кризис и инструменты противодействия этому явлению</a:t>
            </a:r>
          </a:p>
          <a:p>
            <a:pPr indent="449263" algn="just"/>
            <a:r>
              <a:rPr lang="ru-RU" sz="2400" dirty="0" smtClean="0"/>
              <a:t>Расулов С. О. (Э-19) Причины и последствия </a:t>
            </a:r>
            <a:r>
              <a:rPr lang="ru-RU" sz="2400" dirty="0" err="1" smtClean="0"/>
              <a:t>закредитованности</a:t>
            </a:r>
            <a:r>
              <a:rPr lang="ru-RU" sz="2400" dirty="0" smtClean="0"/>
              <a:t> населения в России в современных условиях</a:t>
            </a:r>
          </a:p>
          <a:p>
            <a:pPr indent="449263" algn="just"/>
            <a:r>
              <a:rPr lang="ru-RU" sz="2400" dirty="0" err="1" smtClean="0"/>
              <a:t>Самбрат</a:t>
            </a:r>
            <a:r>
              <a:rPr lang="ru-RU" sz="2400" dirty="0" smtClean="0"/>
              <a:t> И. А. (М-19)</a:t>
            </a:r>
            <a:r>
              <a:rPr lang="ru-RU" sz="2400" b="1" dirty="0" smtClean="0"/>
              <a:t> </a:t>
            </a:r>
            <a:r>
              <a:rPr lang="ru-RU" sz="2400" dirty="0" smtClean="0"/>
              <a:t>Отечественный рынок труда: современные вызовы и перспективы трансформации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2806948" cy="266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137416" cy="310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92696"/>
            <a:ext cx="2050123" cy="28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04864"/>
            <a:ext cx="2079301" cy="30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2451720" cy="32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0688"/>
            <a:ext cx="2425465" cy="319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2399353" cy="32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183880" cy="148018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>Круглый стол «Экономические санкции и функционирование национальной экономики: плюсы и минусы»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26" name="AutoShape 2" descr="https://storage.realist.online/uploads/public/597/8f2/8ba/5978f28ba5fcb019133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14620"/>
            <a:ext cx="324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AutoShape 5" descr="https://cdn1.img.armeniasputnik.am/images/173/79/17379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311367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71942"/>
            <a:ext cx="4873397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7721" t="11839" r="20257" b="28969"/>
          <a:stretch>
            <a:fillRect/>
          </a:stretch>
        </p:blipFill>
        <p:spPr bwMode="auto">
          <a:xfrm>
            <a:off x="899592" y="404664"/>
            <a:ext cx="7546437" cy="539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>Научно-практический </a:t>
            </a:r>
            <a:r>
              <a:rPr lang="ru-RU" sz="2700" dirty="0">
                <a:solidFill>
                  <a:schemeClr val="accent3">
                    <a:lumMod val="75000"/>
                  </a:schemeClr>
                </a:solidFill>
              </a:rPr>
              <a:t>семинар по теме: «Социально-экономическое развитие Омского региона: современное состояние и перспективы»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3784595" cy="283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143116"/>
            <a:ext cx="3712628" cy="27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357562"/>
            <a:ext cx="353177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Работа кружка в осеннем семестре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Санкционная</a:t>
            </a:r>
            <a:r>
              <a:rPr lang="ru-RU" b="1" dirty="0" smtClean="0"/>
              <a:t> политика, как экономический инструмент</a:t>
            </a:r>
            <a:endParaRPr lang="ru-RU" dirty="0"/>
          </a:p>
          <a:p>
            <a:r>
              <a:rPr lang="ru-RU" dirty="0" err="1"/>
              <a:t>Синдеева</a:t>
            </a:r>
            <a:r>
              <a:rPr lang="ru-RU" dirty="0"/>
              <a:t> В. (М-19) Негативные последствия </a:t>
            </a:r>
            <a:r>
              <a:rPr lang="ru-RU" dirty="0" err="1"/>
              <a:t>санкционной</a:t>
            </a:r>
            <a:r>
              <a:rPr lang="ru-RU" dirty="0"/>
              <a:t> политики США</a:t>
            </a:r>
          </a:p>
          <a:p>
            <a:r>
              <a:rPr lang="ru-RU" dirty="0"/>
              <a:t>Осипова Е. (Э-17) Комплексный эффект от введения санкций в отношении российской </a:t>
            </a:r>
            <a:r>
              <a:rPr lang="ru-RU" dirty="0" smtClean="0"/>
              <a:t>экономики</a:t>
            </a:r>
          </a:p>
          <a:p>
            <a:pPr>
              <a:buNone/>
            </a:pPr>
            <a:r>
              <a:rPr lang="ru-RU" b="1" dirty="0" smtClean="0"/>
              <a:t>Экономическое развитие Омского региона</a:t>
            </a:r>
            <a:endParaRPr lang="ru-RU" b="1" dirty="0"/>
          </a:p>
          <a:p>
            <a:r>
              <a:rPr lang="ru-RU" dirty="0" err="1"/>
              <a:t>Шпарло</a:t>
            </a:r>
            <a:r>
              <a:rPr lang="ru-RU" dirty="0"/>
              <a:t> Т. </a:t>
            </a:r>
            <a:r>
              <a:rPr lang="ru-RU" dirty="0" err="1"/>
              <a:t>Галиева</a:t>
            </a:r>
            <a:r>
              <a:rPr lang="ru-RU" dirty="0"/>
              <a:t> Д. (М-19) Рынок труда в Омской области и г. Омске</a:t>
            </a:r>
          </a:p>
          <a:p>
            <a:r>
              <a:rPr lang="ru-RU" dirty="0"/>
              <a:t>Липатова Е. </a:t>
            </a:r>
            <a:r>
              <a:rPr lang="ru-RU" dirty="0" err="1"/>
              <a:t>Шнитова</a:t>
            </a:r>
            <a:r>
              <a:rPr lang="ru-RU" dirty="0"/>
              <a:t> Э. (Э-19) Проблема безработицы на рынке труда в Омской области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 txBox="1">
            <a:spLocks/>
          </p:cNvSpPr>
          <p:nvPr/>
        </p:nvSpPr>
        <p:spPr>
          <a:xfrm>
            <a:off x="467544" y="105273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Публикация статей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Международной научно-теоретической конференции студентов и магистрантов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«Наука и молодежь: новые идеи и решения» (Центрально-Казахстанская академия)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Боровских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В.А., (М-19)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Кузичева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Я. В. (Э-19) Этическая составляющая рекламы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Уметбаева Л. Р.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(Э-19)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Реклама: экономическая сущность и интересы общества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1"/>
            <a:ext cx="1657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1709982" cy="269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5" y="3284984"/>
            <a:ext cx="173717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48680"/>
            <a:ext cx="26765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628800"/>
            <a:ext cx="2811958" cy="198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996952"/>
            <a:ext cx="3230488" cy="230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accent3">
                    <a:lumMod val="75000"/>
                  </a:schemeClr>
                </a:solidFill>
              </a:rPr>
              <a:t>Научный </a:t>
            </a:r>
            <a:r>
              <a:rPr lang="ru-RU" sz="3100" dirty="0">
                <a:solidFill>
                  <a:schemeClr val="accent3">
                    <a:lumMod val="75000"/>
                  </a:schemeClr>
                </a:solidFill>
              </a:rPr>
              <a:t>диспут по теме: «Бизнес и государство: мировой опыт и отечественная практика»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3236375" cy="242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000504"/>
            <a:ext cx="2857504" cy="214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1751"/>
          <a:stretch>
            <a:fillRect/>
          </a:stretch>
        </p:blipFill>
        <p:spPr bwMode="auto">
          <a:xfrm>
            <a:off x="1331640" y="1124744"/>
            <a:ext cx="30861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41177"/>
          <a:stretch>
            <a:fillRect/>
          </a:stretch>
        </p:blipFill>
        <p:spPr bwMode="auto">
          <a:xfrm>
            <a:off x="4139952" y="3212976"/>
            <a:ext cx="3086100" cy="24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169</TotalTime>
  <Words>218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Школа молодого исследователя</vt:lpstr>
      <vt:lpstr>                  Круглый стол «Экономические санкции и функционирование национальной экономики: плюсы и минусы»  </vt:lpstr>
      <vt:lpstr>Слайд 3</vt:lpstr>
      <vt:lpstr> Научно-практический семинар по теме: «Социально-экономическое развитие Омского региона: современное состояние и перспективы» </vt:lpstr>
      <vt:lpstr>Слайд 5</vt:lpstr>
      <vt:lpstr>Слайд 6</vt:lpstr>
      <vt:lpstr>Слайд 7</vt:lpstr>
      <vt:lpstr> Научный диспут по теме: «Бизнес и государство: мировой опыт и отечественная практика» </vt:lpstr>
      <vt:lpstr>Слайд 9</vt:lpstr>
      <vt:lpstr>Слайд 10</vt:lpstr>
      <vt:lpstr>IV Международный конкурс студенческих научных работ  «БИЗНЕС, ПРАВО, IT И ИННОВАЦИОННОЕ ОБЩЕСТВО».</vt:lpstr>
      <vt:lpstr>Слайд 12</vt:lpstr>
      <vt:lpstr>Слайд 13</vt:lpstr>
      <vt:lpstr>Слайд 14</vt:lpstr>
    </vt:vector>
  </TitlesOfParts>
  <Company>SIBIT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молодого исследователя</dc:title>
  <dc:creator>User</dc:creator>
  <cp:lastModifiedBy>1</cp:lastModifiedBy>
  <cp:revision>27</cp:revision>
  <dcterms:created xsi:type="dcterms:W3CDTF">2018-09-14T09:10:10Z</dcterms:created>
  <dcterms:modified xsi:type="dcterms:W3CDTF">2020-05-30T09:51:07Z</dcterms:modified>
</cp:coreProperties>
</file>